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464"/>
    <p:restoredTop sz="94674"/>
  </p:normalViewPr>
  <p:slideViewPr>
    <p:cSldViewPr snapToGrid="0" snapToObjects="1">
      <p:cViewPr varScale="1">
        <p:scale>
          <a:sx n="120" d="100"/>
          <a:sy n="120" d="100"/>
        </p:scale>
        <p:origin x="200" y="2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309B1-7D50-E149-82FD-F35EACCE48B7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881EC-44FA-ED4F-89BF-992F372D666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225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155E3-8701-C246-9C78-58D08B29E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F1D7571-4D43-2B48-8019-8BAE54BCB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030C28-B0AA-C643-A569-EC0789B9A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E9C9FA-A90D-724C-8669-C08410A2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3B087A-69CD-9742-B050-A87CB2853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64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76165-9EAB-A048-9BB4-14579B3C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82622B8-25D2-074A-BBBF-56A98CD96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22E5E4-104B-C849-A13C-0E2400033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AB5D79-969E-6141-ACE9-32C36741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5AB6BA-0116-8044-9460-1F9E598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029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6AD3056-C040-E74D-9EF4-46B75FB7D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65269D7-FC12-7B4C-838B-BB27B8052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F8329C-4C0F-DC41-AD29-7E47F988E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76DD1F-7888-AA4B-BD6E-2E97E09D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E1DE6D-4570-D64C-9B07-6C20561DD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423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5CF0E-A652-F940-A05E-3DA40929F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6F20C1-D6BF-AE49-A5AD-E6831BA9E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3FD0A-2191-E548-B65D-B6E7E06F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AB68FA-EF59-C547-B7C3-506F388A1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4F4C90-B4A5-FA45-BE4B-FB7C37E7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865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1E4F9-2E35-AB4D-94ED-9B112A0A1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F339C8-B8FC-B543-8FE8-99046A4B1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F4B84D-8A39-0D46-81E7-52AF8FD6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940031-BB37-9D48-81CD-A19AFB93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EE110E-D9DC-E44A-A73D-E8004A6D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845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022823-E6F6-6542-A4D4-E5DD1CD25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013DF5-7F7D-A94B-8880-C44123FAE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FB01C47-A2E9-1F45-8239-770F2B782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493AAF0-0954-9B4B-9789-77EFF7BF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D5EA2D-E961-CE4B-9EF5-25A024899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DC0B4E-D1EC-7A4D-A701-F4BD74B9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917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9DB8F-C7C2-4B41-BFDD-9DF00D07E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139959-7B85-3B4D-8E7B-6A7EA86E7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984EE8F-2D1B-EB40-9E6B-A40FED1D2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C34BA21-BF8C-AB43-AD3A-F9B29E43F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9FF8A70-9EC9-5E42-B90B-F117952F53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122AF44-B215-B94A-B08B-B48154AE3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DE73DF8-E338-E244-977E-DD7FABB9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BC340D4-6176-3A44-844B-FF92B6C0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326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3CE4B0-033B-CD4A-AE9D-9A3F20527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2C26D4B-3676-134B-A230-9553A13A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09340F-45D8-684E-85FB-EF575AF5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915ADB-F604-6D4A-92D4-58C1971C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360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D897153-E62B-BC49-90A1-C5A3E0D57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4F5666F-8D89-B049-B50D-AF419039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139A06-2823-364C-837E-0CCEC25DF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668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088EE-4714-6048-BE1B-FD8C8BD99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74FCAF-8FD2-CB4C-8E7F-BF9711F3D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57A912-BE68-1947-8704-9417B3F6F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9E9522D-5308-AC49-A6A4-7C284EBE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76DCEEC-42F5-6E4B-9D02-32F5990C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C71FE9-B125-C245-B097-F7D6B643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674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E4529-0322-3E44-8C99-9DB3C272C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B1A97C6-2FC1-574A-86CF-36BEC1A2E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40473B-32E1-4645-A8DB-2378525CC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096C008-4DF8-0A4C-AD82-008E50F06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0EF411-BE53-364B-93C2-F966D031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9A6FD1-BD52-4348-909A-25CA7739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286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EEE972-C2B8-044A-8454-CB5A0B9FA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C28555-1FB9-FB4E-87A7-E098623E9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04B03B-9D8A-5542-B14A-EA2EC077F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D1E5B-73C7-664B-8E1D-FE11032F482C}" type="datetimeFigureOut">
              <a:rPr lang="de-DE" smtClean="0"/>
              <a:t>07.04.20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2760BB-71DE-2141-BC3E-C2F8475DB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509BD0-202C-2A48-8288-D39866CD1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23997-C95F-754B-9FED-68191B6DC2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87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E4306E-D1E0-EC4A-9570-E62B0DA17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55862"/>
          </a:xfrm>
        </p:spPr>
        <p:txBody>
          <a:bodyPr>
            <a:normAutofit/>
          </a:bodyPr>
          <a:lstStyle/>
          <a:p>
            <a:br>
              <a:rPr lang="de-DE" sz="5400" b="1" dirty="0"/>
            </a:br>
            <a:br>
              <a:rPr lang="de-DE" sz="5400" b="1" dirty="0"/>
            </a:br>
            <a:r>
              <a:rPr lang="de-DE" sz="5400" b="1" dirty="0"/>
              <a:t>LS2 E-Learning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591F7EE-3051-4E4A-A523-B315A5D81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8224"/>
            <a:ext cx="9144000" cy="1179576"/>
          </a:xfrm>
        </p:spPr>
        <p:txBody>
          <a:bodyPr/>
          <a:lstStyle/>
          <a:p>
            <a:endParaRPr lang="de-DE" dirty="0"/>
          </a:p>
          <a:p>
            <a:r>
              <a:rPr lang="de-DE" sz="3600" b="1" dirty="0"/>
              <a:t>LS2 FF327 CHALLENGER HPFC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85B1166-CC25-3C42-8029-F63450A09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282" y="1386896"/>
            <a:ext cx="1978044" cy="122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8B7DD-D4FF-FE42-8333-BEA97119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/>
              <a:t>LS2 FF327 CHALLENGER HPFC</a:t>
            </a:r>
            <a:br>
              <a:rPr lang="de-DE" sz="3200" dirty="0"/>
            </a:br>
            <a:r>
              <a:rPr lang="de-DE" sz="2400" i="1" dirty="0"/>
              <a:t>Positionierung/Empfehlung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9E6740-CF25-1E4B-85EB-F200A3286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1395"/>
            <a:ext cx="6120161" cy="3935567"/>
          </a:xfrm>
        </p:spPr>
        <p:txBody>
          <a:bodyPr>
            <a:normAutofit/>
          </a:bodyPr>
          <a:lstStyle/>
          <a:p>
            <a:r>
              <a:rPr lang="de-DE" sz="1600" dirty="0"/>
              <a:t>Für alle sportlichen Fahrer.</a:t>
            </a:r>
          </a:p>
          <a:p>
            <a:r>
              <a:rPr lang="de-DE" sz="1600" dirty="0"/>
              <a:t>Preisspanne von 299,-  bis 329,- Euro spricht eine sehr breite Käuferschicht an.</a:t>
            </a:r>
          </a:p>
          <a:p>
            <a:r>
              <a:rPr lang="de-DE" sz="1600" dirty="0"/>
              <a:t>HPFC-Version rund 100,- Euro günstiger als Carbon-Variante.</a:t>
            </a:r>
          </a:p>
          <a:p>
            <a:r>
              <a:rPr lang="de-DE" sz="1600" dirty="0"/>
              <a:t>Für Fahrer von sportlichen Bikes, vor allem Supersportler, Sporttourer, Naked Bikes.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6212D1-118D-5D46-B7B3-8D7644A00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913" y="619850"/>
            <a:ext cx="1723887" cy="10708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10D998-FBBC-0E44-8B72-0B85E82B3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665" y="2241394"/>
            <a:ext cx="3714135" cy="371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7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8B7DD-D4FF-FE42-8333-BEA97119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/>
              <a:t>LS2 FF327 CHALLENGER HPFC</a:t>
            </a:r>
            <a:br>
              <a:rPr lang="de-DE" sz="3600" dirty="0"/>
            </a:br>
            <a:r>
              <a:rPr lang="de-DE" sz="2400" i="1" dirty="0"/>
              <a:t>Highlights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9E6740-CF25-1E4B-85EB-F200A3286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1395"/>
            <a:ext cx="6203868" cy="3935567"/>
          </a:xfrm>
        </p:spPr>
        <p:txBody>
          <a:bodyPr>
            <a:normAutofit/>
          </a:bodyPr>
          <a:lstStyle/>
          <a:p>
            <a:r>
              <a:rPr lang="de-DE" sz="1600" dirty="0"/>
              <a:t>Spektakuläres, sehr ansprechendes Design.</a:t>
            </a:r>
          </a:p>
          <a:p>
            <a:r>
              <a:rPr lang="de-DE" sz="1600" dirty="0"/>
              <a:t>Ausgefeilte Aerodynamik, die in allen Geschwindigkeitsbereichen sehr hohen Komfort und Stabilität garantiert.</a:t>
            </a:r>
          </a:p>
          <a:p>
            <a:r>
              <a:rPr lang="de-DE" sz="1600" dirty="0"/>
              <a:t>Sehr großes Gesichtsfeld für exzellente Übersicht und Sicherheit.</a:t>
            </a:r>
          </a:p>
          <a:p>
            <a:r>
              <a:rPr lang="de-DE" sz="1600" dirty="0"/>
              <a:t>Zwei Millimeter starkes Visier inklusive Pinlock Max Vision.</a:t>
            </a:r>
          </a:p>
          <a:p>
            <a:r>
              <a:rPr lang="de-DE" sz="1600" dirty="0"/>
              <a:t>Sehr komfortable Visierverriegelung.</a:t>
            </a:r>
          </a:p>
          <a:p>
            <a:r>
              <a:rPr lang="de-DE" sz="1600" dirty="0"/>
              <a:t>Einfacher und schneller Visierwechsel.</a:t>
            </a:r>
          </a:p>
          <a:p>
            <a:r>
              <a:rPr lang="de-DE" sz="1600" dirty="0"/>
              <a:t>Weit herunterreichende, integrierte Sonnenblende.</a:t>
            </a:r>
          </a:p>
          <a:p>
            <a:r>
              <a:rPr lang="de-DE" sz="1600" dirty="0"/>
              <a:t>Drei Schalengrößen.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6212D1-118D-5D46-B7B3-8D7644A00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913" y="619850"/>
            <a:ext cx="1723887" cy="10708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10D998-FBBC-0E44-8B72-0B85E82B3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485" y="2241395"/>
            <a:ext cx="3586316" cy="358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03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8B7DD-D4FF-FE42-8333-BEA97119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/>
              <a:t>LS2 FF327 CHALLENGER HPFC</a:t>
            </a:r>
            <a:br>
              <a:rPr lang="de-DE" sz="3600" dirty="0"/>
            </a:br>
            <a:r>
              <a:rPr lang="de-DE" sz="2400" i="1" dirty="0"/>
              <a:t>Lieferumfang</a:t>
            </a:r>
            <a:endParaRPr lang="de-DE" sz="2000" i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9E6740-CF25-1E4B-85EB-F200A3286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41395"/>
            <a:ext cx="6131312" cy="3935567"/>
          </a:xfrm>
        </p:spPr>
        <p:txBody>
          <a:bodyPr>
            <a:normAutofit/>
          </a:bodyPr>
          <a:lstStyle/>
          <a:p>
            <a:r>
              <a:rPr lang="de-DE" sz="1600" dirty="0"/>
              <a:t>Hochwertige Helmtasche.</a:t>
            </a:r>
          </a:p>
          <a:p>
            <a:r>
              <a:rPr lang="de-DE" sz="1600" dirty="0"/>
              <a:t>Pinlock Max Vision</a:t>
            </a:r>
            <a:r>
              <a:rPr lang="de-DE" sz="1600" dirty="0">
                <a:solidFill>
                  <a:prstClr val="black"/>
                </a:solidFill>
              </a:rPr>
              <a:t>.</a:t>
            </a:r>
            <a:endParaRPr lang="de-DE" sz="1600" dirty="0"/>
          </a:p>
          <a:p>
            <a:r>
              <a:rPr lang="de-DE" sz="1600" dirty="0"/>
              <a:t>Aufblasbares Kissen als Unterlage bei Servicearbeiten.</a:t>
            </a:r>
          </a:p>
          <a:p>
            <a:r>
              <a:rPr lang="de-DE" sz="1600" dirty="0"/>
              <a:t>Reflexaufkleber.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6212D1-118D-5D46-B7B3-8D7644A00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913" y="619850"/>
            <a:ext cx="1723887" cy="10708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10D998-FBBC-0E44-8B72-0B85E82B3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241395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15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8B7DD-D4FF-FE42-8333-BEA97119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/>
              <a:t>LS2 FF327 CHALLENGER HPFC</a:t>
            </a:r>
            <a:br>
              <a:rPr lang="de-DE" sz="3600" dirty="0"/>
            </a:br>
            <a:r>
              <a:rPr lang="de-DE" sz="2400" i="1" dirty="0"/>
              <a:t>Daten/Fakten/Zubehör</a:t>
            </a:r>
            <a:endParaRPr lang="de-DE" sz="2000" i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9E6740-CF25-1E4B-85EB-F200A3286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1395"/>
            <a:ext cx="6120161" cy="3935567"/>
          </a:xfrm>
        </p:spPr>
        <p:txBody>
          <a:bodyPr/>
          <a:lstStyle/>
          <a:p>
            <a:r>
              <a:rPr lang="de-DE" sz="1600" dirty="0"/>
              <a:t>Größen XXS - 3XL.</a:t>
            </a:r>
          </a:p>
          <a:p>
            <a:r>
              <a:rPr lang="de-DE" sz="1600" dirty="0"/>
              <a:t>Gewicht 1420 Gramm.</a:t>
            </a:r>
          </a:p>
          <a:p>
            <a:r>
              <a:rPr lang="de-DE" sz="1600" dirty="0"/>
              <a:t>5 Jahre Garantie. </a:t>
            </a:r>
          </a:p>
          <a:p>
            <a:r>
              <a:rPr lang="de-DE" sz="1600" dirty="0"/>
              <a:t>Preise: Einfarbig 299,- Euro / Dekor 329,- Euro.</a:t>
            </a:r>
          </a:p>
          <a:p>
            <a:r>
              <a:rPr lang="de-DE" sz="1600" dirty="0"/>
              <a:t>Visiere und Sonnenblende in vielen Tönungen erhältlich.</a:t>
            </a:r>
          </a:p>
          <a:p>
            <a:r>
              <a:rPr lang="de-DE" sz="1600" dirty="0"/>
              <a:t>Tear Off Pins und Abreißscheiben erhältlich.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6212D1-118D-5D46-B7B3-8D7644A00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913" y="619850"/>
            <a:ext cx="1723887" cy="10708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10D998-FBBC-0E44-8B72-0B85E82B3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639" y="2241395"/>
            <a:ext cx="3478161" cy="347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8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8B7DD-D4FF-FE42-8333-BEA97119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/>
              <a:t>LS2 FF327 CHALLENGER HPFC</a:t>
            </a:r>
            <a:br>
              <a:rPr lang="de-DE" sz="3200" dirty="0"/>
            </a:br>
            <a:r>
              <a:rPr lang="de-DE" sz="2400" i="1" dirty="0"/>
              <a:t>Überprüfe dein Wissen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CB2D3435-C912-134D-BCB9-CA65FFCF77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648574"/>
              </p:ext>
            </p:extLst>
          </p:nvPr>
        </p:nvGraphicFramePr>
        <p:xfrm>
          <a:off x="838200" y="2241550"/>
          <a:ext cx="10515600" cy="198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1556">
                  <a:extLst>
                    <a:ext uri="{9D8B030D-6E8A-4147-A177-3AD203B41FA5}">
                      <a16:colId xmlns:a16="http://schemas.microsoft.com/office/drawing/2014/main" val="2366977973"/>
                    </a:ext>
                  </a:extLst>
                </a:gridCol>
                <a:gridCol w="1092820">
                  <a:extLst>
                    <a:ext uri="{9D8B030D-6E8A-4147-A177-3AD203B41FA5}">
                      <a16:colId xmlns:a16="http://schemas.microsoft.com/office/drawing/2014/main" val="1042346031"/>
                    </a:ext>
                  </a:extLst>
                </a:gridCol>
                <a:gridCol w="1061224">
                  <a:extLst>
                    <a:ext uri="{9D8B030D-6E8A-4147-A177-3AD203B41FA5}">
                      <a16:colId xmlns:a16="http://schemas.microsoft.com/office/drawing/2014/main" val="1262162117"/>
                    </a:ext>
                  </a:extLst>
                </a:gridCol>
              </a:tblGrid>
              <a:tr h="396952">
                <a:tc>
                  <a:txBody>
                    <a:bodyPr/>
                    <a:lstStyle/>
                    <a:p>
                      <a:r>
                        <a:rPr lang="de-DE" dirty="0"/>
                        <a:t>Frage: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Richtig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Falsch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219738"/>
                  </a:ext>
                </a:extLst>
              </a:tr>
              <a:tr h="396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Der LS2 FF327 CHALLENGER HPFC ist ideal für sportliche Fahrer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652300"/>
                  </a:ext>
                </a:extLst>
              </a:tr>
              <a:tr h="396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Das Visier ist 4 Millimeter stark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876287"/>
                  </a:ext>
                </a:extLst>
              </a:tr>
              <a:tr h="396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Der CHALLENGER wird serienmäßig mit Pinlock Max Vision ausgeliefert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565865"/>
                  </a:ext>
                </a:extLst>
              </a:tr>
              <a:tr h="396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Das Größenspektrum reicht von XXS - 3XL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017613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606212D1-118D-5D46-B7B3-8D7644A00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913" y="619850"/>
            <a:ext cx="1723887" cy="107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8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8B7DD-D4FF-FE42-8333-BEA97119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/>
              <a:t>LS2 FF327 CHALLENGER HPFC</a:t>
            </a:r>
            <a:br>
              <a:rPr lang="de-DE" sz="3200" dirty="0"/>
            </a:br>
            <a:r>
              <a:rPr lang="de-DE" sz="2400" i="1" dirty="0"/>
              <a:t>Überprüfe dein Wissen - Antworten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CB2D3435-C912-134D-BCB9-CA65FFCF77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483469"/>
              </p:ext>
            </p:extLst>
          </p:nvPr>
        </p:nvGraphicFramePr>
        <p:xfrm>
          <a:off x="838200" y="2241550"/>
          <a:ext cx="10515600" cy="198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1556">
                  <a:extLst>
                    <a:ext uri="{9D8B030D-6E8A-4147-A177-3AD203B41FA5}">
                      <a16:colId xmlns:a16="http://schemas.microsoft.com/office/drawing/2014/main" val="2366977973"/>
                    </a:ext>
                  </a:extLst>
                </a:gridCol>
                <a:gridCol w="1092820">
                  <a:extLst>
                    <a:ext uri="{9D8B030D-6E8A-4147-A177-3AD203B41FA5}">
                      <a16:colId xmlns:a16="http://schemas.microsoft.com/office/drawing/2014/main" val="1042346031"/>
                    </a:ext>
                  </a:extLst>
                </a:gridCol>
                <a:gridCol w="1061224">
                  <a:extLst>
                    <a:ext uri="{9D8B030D-6E8A-4147-A177-3AD203B41FA5}">
                      <a16:colId xmlns:a16="http://schemas.microsoft.com/office/drawing/2014/main" val="1262162117"/>
                    </a:ext>
                  </a:extLst>
                </a:gridCol>
              </a:tblGrid>
              <a:tr h="396952">
                <a:tc>
                  <a:txBody>
                    <a:bodyPr/>
                    <a:lstStyle/>
                    <a:p>
                      <a:r>
                        <a:rPr lang="de-DE" dirty="0"/>
                        <a:t>Frage: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Richtig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Falsch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219738"/>
                  </a:ext>
                </a:extLst>
              </a:tr>
              <a:tr h="396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Der LS2 FF327 CHALLENGER HPFC ist ideal für sportliche Fahrer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652300"/>
                  </a:ext>
                </a:extLst>
              </a:tr>
              <a:tr h="396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Das Visier ist 4 Millimeter stark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de-DE" dirty="0"/>
                        <a:t> (2mm)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876287"/>
                  </a:ext>
                </a:extLst>
              </a:tr>
              <a:tr h="396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Der CHALLENGER wird serienmäßig mit Pinlock Max Vision ausgeliefert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565865"/>
                  </a:ext>
                </a:extLst>
              </a:tr>
              <a:tr h="396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Das Größenspektrum reicht von XXS - 3XL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017613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606212D1-118D-5D46-B7B3-8D7644A00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913" y="619850"/>
            <a:ext cx="1723887" cy="107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11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Macintosh PowerPoint</Application>
  <PresentationFormat>Breitbild</PresentationFormat>
  <Paragraphs>49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  LS2 E-Learning</vt:lpstr>
      <vt:lpstr>LS2 FF327 CHALLENGER HPFC Positionierung/Empfehlung</vt:lpstr>
      <vt:lpstr>LS2 FF327 CHALLENGER HPFC Highlights</vt:lpstr>
      <vt:lpstr>LS2 FF327 CHALLENGER HPFC Lieferumfang</vt:lpstr>
      <vt:lpstr>LS2 FF327 CHALLENGER HPFC Daten/Fakten/Zubehör</vt:lpstr>
      <vt:lpstr>LS2 FF327 CHALLENGER HPFC Überprüfe dein Wissen</vt:lpstr>
      <vt:lpstr>LS2 FF327 CHALLENGER HPFC Überprüfe dein Wissen - Antworten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LS2 E-Learning</dc:title>
  <dc:creator>Harald Englert</dc:creator>
  <cp:lastModifiedBy>Harald Englert</cp:lastModifiedBy>
  <cp:revision>41</cp:revision>
  <dcterms:created xsi:type="dcterms:W3CDTF">2020-03-27T11:14:29Z</dcterms:created>
  <dcterms:modified xsi:type="dcterms:W3CDTF">2020-04-07T12:47:41Z</dcterms:modified>
</cp:coreProperties>
</file>