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64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200" y="2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09B1-7D50-E149-82FD-F35EACCE48B7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881EC-44FA-ED4F-89BF-992F372D66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25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155E3-8701-C246-9C78-58D08B29E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1D7571-4D43-2B48-8019-8BAE54BCB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030C28-B0AA-C643-A569-EC0789B9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E9C9FA-A90D-724C-8669-C08410A2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3B087A-69CD-9742-B050-A87CB285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4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76165-9EAB-A048-9BB4-14579B3C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2622B8-25D2-074A-BBBF-56A98CD96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22E5E4-104B-C849-A13C-0E240003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AB5D79-969E-6141-ACE9-32C36741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5AB6BA-0116-8044-9460-1F9E598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029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6AD3056-C040-E74D-9EF4-46B75FB7D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5269D7-FC12-7B4C-838B-BB27B8052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F8329C-4C0F-DC41-AD29-7E47F988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76DD1F-7888-AA4B-BD6E-2E97E09D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E1DE6D-4570-D64C-9B07-6C20561D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23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5CF0E-A652-F940-A05E-3DA40929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F20C1-D6BF-AE49-A5AD-E6831BA9E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3FD0A-2191-E548-B65D-B6E7E06F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B68FA-EF59-C547-B7C3-506F388A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4F4C90-B4A5-FA45-BE4B-FB7C37E7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65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1E4F9-2E35-AB4D-94ED-9B112A0A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F339C8-B8FC-B543-8FE8-99046A4B1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F4B84D-8A39-0D46-81E7-52AF8FD6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940031-BB37-9D48-81CD-A19AFB93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EE110E-D9DC-E44A-A73D-E8004A6D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45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22823-E6F6-6542-A4D4-E5DD1CD2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013DF5-7F7D-A94B-8880-C44123FAE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B01C47-A2E9-1F45-8239-770F2B782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93AAF0-0954-9B4B-9789-77EFF7BF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D5EA2D-E961-CE4B-9EF5-25A02489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DC0B4E-D1EC-7A4D-A701-F4BD74B9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17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9DB8F-C7C2-4B41-BFDD-9DF00D07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139959-7B85-3B4D-8E7B-6A7EA86E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84EE8F-2D1B-EB40-9E6B-A40FED1D2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34BA21-BF8C-AB43-AD3A-F9B29E43F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FF8A70-9EC9-5E42-B90B-F117952F5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22AF44-B215-B94A-B08B-B48154AE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DE73DF8-E338-E244-977E-DD7FABB9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C340D4-6176-3A44-844B-FF92B6C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26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CE4B0-033B-CD4A-AE9D-9A3F2052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C26D4B-3676-134B-A230-9553A13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09340F-45D8-684E-85FB-EF575AF5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915ADB-F604-6D4A-92D4-58C1971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60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897153-E62B-BC49-90A1-C5A3E0D5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F5666F-8D89-B049-B50D-AF419039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139A06-2823-364C-837E-0CCEC25D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6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088EE-4714-6048-BE1B-FD8C8BD9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74FCAF-8FD2-CB4C-8E7F-BF9711F3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57A912-BE68-1947-8704-9417B3F6F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E9522D-5308-AC49-A6A4-7C284EBE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6DCEEC-42F5-6E4B-9D02-32F5990C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C71FE9-B125-C245-B097-F7D6B643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74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E4529-0322-3E44-8C99-9DB3C272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B1A97C6-2FC1-574A-86CF-36BEC1A2E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40473B-32E1-4645-A8DB-2378525CC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96C008-4DF8-0A4C-AD82-008E50F0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0EF411-BE53-364B-93C2-F966D031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9A6FD1-BD52-4348-909A-25CA7739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286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EEE972-C2B8-044A-8454-CB5A0B9F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C28555-1FB9-FB4E-87A7-E098623E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04B03B-9D8A-5542-B14A-EA2EC077F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2760BB-71DE-2141-BC3E-C2F8475DB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509BD0-202C-2A48-8288-D39866CD1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8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4306E-D1E0-EC4A-9570-E62B0DA17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55862"/>
          </a:xfrm>
        </p:spPr>
        <p:txBody>
          <a:bodyPr>
            <a:normAutofit/>
          </a:bodyPr>
          <a:lstStyle/>
          <a:p>
            <a:br>
              <a:rPr lang="de-DE" sz="5400" b="1" dirty="0"/>
            </a:br>
            <a:br>
              <a:rPr lang="de-DE" sz="5400" b="1" dirty="0"/>
            </a:br>
            <a:r>
              <a:rPr lang="de-DE" sz="5400" b="1" dirty="0"/>
              <a:t>LS2 E-Learning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591F7EE-3051-4E4A-A523-B315A5D81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8224"/>
            <a:ext cx="9144000" cy="1179576"/>
          </a:xfrm>
        </p:spPr>
        <p:txBody>
          <a:bodyPr/>
          <a:lstStyle/>
          <a:p>
            <a:endParaRPr lang="de-DE" dirty="0"/>
          </a:p>
          <a:p>
            <a:r>
              <a:rPr lang="de-DE" sz="3600" b="1" dirty="0"/>
              <a:t>LS2 FF327 C CHALLENGER CARBON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5B1166-CC25-3C42-8029-F63450A0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319" y="1386895"/>
            <a:ext cx="1978045" cy="12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C CHALLENGER CARBON</a:t>
            </a:r>
            <a:br>
              <a:rPr lang="de-DE" sz="3200" dirty="0"/>
            </a:br>
            <a:r>
              <a:rPr lang="de-DE" sz="2400" i="1" dirty="0"/>
              <a:t>Positionierung/Empfehlung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395"/>
            <a:ext cx="6120161" cy="3935567"/>
          </a:xfrm>
        </p:spPr>
        <p:txBody>
          <a:bodyPr>
            <a:normAutofit/>
          </a:bodyPr>
          <a:lstStyle/>
          <a:p>
            <a:r>
              <a:rPr lang="de-DE" sz="1600" dirty="0"/>
              <a:t>Für alle sportlichen Fahrer und Racer.</a:t>
            </a:r>
          </a:p>
          <a:p>
            <a:r>
              <a:rPr lang="de-DE" sz="1600" dirty="0"/>
              <a:t>Preisspanne von 389,- bis 429,- Euro sehr attraktiv für einen Carbon-Helm.</a:t>
            </a:r>
          </a:p>
          <a:p>
            <a:r>
              <a:rPr lang="de-DE" sz="1600" dirty="0"/>
              <a:t>Aufpreis zur HPFC-Version nur 90,- Euro.</a:t>
            </a:r>
          </a:p>
          <a:p>
            <a:r>
              <a:rPr lang="de-DE" sz="1600" dirty="0"/>
              <a:t>70 Gramm leichter als HPFC-Version.</a:t>
            </a:r>
          </a:p>
          <a:p>
            <a:r>
              <a:rPr lang="de-DE" sz="1600" dirty="0"/>
              <a:t>Für anspruchsvolle Fahrer von sportlichen Bikes, vor allem Supersportler, Sporttourer, Naked Bikes, Racer.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465" y="619850"/>
            <a:ext cx="1731335" cy="10754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312" y="2241395"/>
            <a:ext cx="2826488" cy="34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7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LS2 FF327 C CHALLENGER CARBON</a:t>
            </a:r>
            <a:br>
              <a:rPr lang="de-DE" sz="3600" dirty="0"/>
            </a:br>
            <a:r>
              <a:rPr lang="de-DE" sz="2400" i="1" dirty="0"/>
              <a:t>Highlights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395"/>
            <a:ext cx="6203868" cy="3935567"/>
          </a:xfrm>
        </p:spPr>
        <p:txBody>
          <a:bodyPr>
            <a:normAutofit/>
          </a:bodyPr>
          <a:lstStyle/>
          <a:p>
            <a:r>
              <a:rPr lang="de-DE" sz="1600" dirty="0"/>
              <a:t>Spektakuläres, sehr ansprechendes Design.</a:t>
            </a:r>
          </a:p>
          <a:p>
            <a:r>
              <a:rPr lang="de-DE" sz="1600" dirty="0"/>
              <a:t>Ausgefeilte Aerodynamik, die in allen Geschwindigkeitsbereichen sehr hohen Komfort und Stabilität garantiert.</a:t>
            </a:r>
          </a:p>
          <a:p>
            <a:r>
              <a:rPr lang="de-DE" sz="1600" dirty="0"/>
              <a:t>Sehr großes Gesichtsfeld für exzellente Übersicht und Sicherheit.</a:t>
            </a:r>
          </a:p>
          <a:p>
            <a:r>
              <a:rPr lang="de-DE" sz="1600" dirty="0"/>
              <a:t>Zwei Millimeter starkes Visier inklusive Pinlock Max Vision.</a:t>
            </a:r>
          </a:p>
          <a:p>
            <a:r>
              <a:rPr lang="de-DE" sz="1600" dirty="0"/>
              <a:t>Sehr komfortable Visierverriegelung.</a:t>
            </a:r>
          </a:p>
          <a:p>
            <a:r>
              <a:rPr lang="de-DE" sz="1600" dirty="0"/>
              <a:t>Zweites, getöntes Visier serienmäßig.</a:t>
            </a:r>
          </a:p>
          <a:p>
            <a:r>
              <a:rPr lang="de-DE" sz="1600" dirty="0"/>
              <a:t>Einfacher und schneller Visierwechsel.</a:t>
            </a:r>
          </a:p>
          <a:p>
            <a:r>
              <a:rPr lang="de-DE" sz="1600" dirty="0"/>
              <a:t>Weit herunterreichende, integrierte Sonnenblende.</a:t>
            </a:r>
          </a:p>
          <a:p>
            <a:r>
              <a:rPr lang="de-DE" sz="1600" dirty="0"/>
              <a:t>Drei Schalengrößen.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009" y="2241395"/>
            <a:ext cx="3251791" cy="32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LS2 FF327 C CHALLENGER CARBON</a:t>
            </a:r>
            <a:br>
              <a:rPr lang="de-DE" sz="3600" dirty="0"/>
            </a:br>
            <a:r>
              <a:rPr lang="de-DE" sz="2400" i="1" dirty="0"/>
              <a:t>Lieferumfang</a:t>
            </a:r>
            <a:endParaRPr lang="de-DE" sz="20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41395"/>
            <a:ext cx="6131312" cy="3935567"/>
          </a:xfrm>
        </p:spPr>
        <p:txBody>
          <a:bodyPr>
            <a:normAutofit/>
          </a:bodyPr>
          <a:lstStyle/>
          <a:p>
            <a:r>
              <a:rPr lang="de-DE" sz="1600" dirty="0"/>
              <a:t>Hochwertige Helmtasche.</a:t>
            </a:r>
          </a:p>
          <a:p>
            <a:r>
              <a:rPr lang="de-DE" sz="1600" dirty="0"/>
              <a:t>Pinlock Max Vision</a:t>
            </a:r>
            <a:r>
              <a:rPr lang="de-DE" sz="1600" dirty="0">
                <a:solidFill>
                  <a:prstClr val="black"/>
                </a:solidFill>
              </a:rPr>
              <a:t>.</a:t>
            </a:r>
            <a:endParaRPr lang="de-DE" sz="1600" dirty="0"/>
          </a:p>
          <a:p>
            <a:r>
              <a:rPr lang="de-DE" sz="1600" dirty="0"/>
              <a:t>Aufblasbares Kissen als Unterlage bei Servicearbeiten.</a:t>
            </a:r>
          </a:p>
          <a:p>
            <a:r>
              <a:rPr lang="de-DE" sz="1600" dirty="0"/>
              <a:t>Reflexaufkleber.</a:t>
            </a:r>
          </a:p>
          <a:p>
            <a:r>
              <a:rPr lang="de-DE" sz="1600" dirty="0"/>
              <a:t>Zweites Visier in getönter Ausführung.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241395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1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LS2 FF327 C CHALLENGER CARBON</a:t>
            </a:r>
            <a:br>
              <a:rPr lang="de-DE" sz="3600" dirty="0"/>
            </a:br>
            <a:r>
              <a:rPr lang="de-DE" sz="2400" i="1" dirty="0"/>
              <a:t>Daten/Fakten/Zubehör</a:t>
            </a:r>
            <a:endParaRPr lang="de-DE" sz="20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395"/>
            <a:ext cx="6120161" cy="3935567"/>
          </a:xfrm>
        </p:spPr>
        <p:txBody>
          <a:bodyPr/>
          <a:lstStyle/>
          <a:p>
            <a:r>
              <a:rPr lang="de-DE" sz="1600" dirty="0"/>
              <a:t>Größen XXS - 3XL.</a:t>
            </a:r>
          </a:p>
          <a:p>
            <a:r>
              <a:rPr lang="de-DE" sz="1600" dirty="0"/>
              <a:t>Gewicht 1350 Gramm.</a:t>
            </a:r>
          </a:p>
          <a:p>
            <a:r>
              <a:rPr lang="de-DE" sz="1600" dirty="0"/>
              <a:t>5 Jahre Garantie. </a:t>
            </a:r>
          </a:p>
          <a:p>
            <a:r>
              <a:rPr lang="de-DE" sz="1600" dirty="0"/>
              <a:t>Preise: Einfarbig 389,- Euro / Dekor 429,- Euro.</a:t>
            </a:r>
          </a:p>
          <a:p>
            <a:r>
              <a:rPr lang="de-DE" sz="1600" dirty="0"/>
              <a:t>Visiere und Sonnenblende in vielen Tönungen erhältlich.</a:t>
            </a:r>
          </a:p>
          <a:p>
            <a:r>
              <a:rPr lang="de-DE" sz="1600" dirty="0"/>
              <a:t>Tear Off Pins und Abreißscheiben erhältlich.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724" y="2241395"/>
            <a:ext cx="3475076" cy="34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LS2 FF327 C CHALLENGER CARBON</a:t>
            </a:r>
            <a:br>
              <a:rPr lang="de-DE" sz="3200" dirty="0"/>
            </a:br>
            <a:r>
              <a:rPr lang="de-DE" sz="2400" i="1" dirty="0"/>
              <a:t>Überprüfe dein Wissen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B2D3435-C912-134D-BCB9-CA65FFCF7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318241"/>
              </p:ext>
            </p:extLst>
          </p:nvPr>
        </p:nvGraphicFramePr>
        <p:xfrm>
          <a:off x="838200" y="2241550"/>
          <a:ext cx="10515600" cy="198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1556">
                  <a:extLst>
                    <a:ext uri="{9D8B030D-6E8A-4147-A177-3AD203B41FA5}">
                      <a16:colId xmlns:a16="http://schemas.microsoft.com/office/drawing/2014/main" val="2366977973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1042346031"/>
                    </a:ext>
                  </a:extLst>
                </a:gridCol>
                <a:gridCol w="1061224">
                  <a:extLst>
                    <a:ext uri="{9D8B030D-6E8A-4147-A177-3AD203B41FA5}">
                      <a16:colId xmlns:a16="http://schemas.microsoft.com/office/drawing/2014/main" val="1262162117"/>
                    </a:ext>
                  </a:extLst>
                </a:gridCol>
              </a:tblGrid>
              <a:tr h="396952">
                <a:tc>
                  <a:txBody>
                    <a:bodyPr/>
                    <a:lstStyle/>
                    <a:p>
                      <a:r>
                        <a:rPr lang="de-DE" dirty="0"/>
                        <a:t>Frage: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Falsch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19738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Der LS2 FF327 CHALLENGER CARBON ist ideal für anspruchsvolle Sportfahrer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52300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große Gesichtsfeld verbessert die Übersicht und erhöht damit die Sicherheit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76287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Der CHALLENGER CARBON wird serienmäßig mit zwei Visieren ausgeliefert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65865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Der CHALLENGER CARBON ist 40 Gramm leichter als die HPFC-Version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17613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LS2 FF327 C CHALLENGER CARBON</a:t>
            </a:r>
            <a:br>
              <a:rPr lang="de-DE" sz="3200" dirty="0"/>
            </a:br>
            <a:r>
              <a:rPr lang="de-DE" sz="2400" i="1" dirty="0"/>
              <a:t>Überprüfe dein Wissen - Antworten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B2D3435-C912-134D-BCB9-CA65FFCF7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363729"/>
              </p:ext>
            </p:extLst>
          </p:nvPr>
        </p:nvGraphicFramePr>
        <p:xfrm>
          <a:off x="838200" y="2241550"/>
          <a:ext cx="10515600" cy="198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1556">
                  <a:extLst>
                    <a:ext uri="{9D8B030D-6E8A-4147-A177-3AD203B41FA5}">
                      <a16:colId xmlns:a16="http://schemas.microsoft.com/office/drawing/2014/main" val="2366977973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1042346031"/>
                    </a:ext>
                  </a:extLst>
                </a:gridCol>
                <a:gridCol w="1061224">
                  <a:extLst>
                    <a:ext uri="{9D8B030D-6E8A-4147-A177-3AD203B41FA5}">
                      <a16:colId xmlns:a16="http://schemas.microsoft.com/office/drawing/2014/main" val="1262162117"/>
                    </a:ext>
                  </a:extLst>
                </a:gridCol>
              </a:tblGrid>
              <a:tr h="396952">
                <a:tc>
                  <a:txBody>
                    <a:bodyPr/>
                    <a:lstStyle/>
                    <a:p>
                      <a:r>
                        <a:rPr lang="de-DE" dirty="0"/>
                        <a:t>Frage: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Falsch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19738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Der LS2 FF327 CHALLENGER CARBON ist ideal für anspruchsvolle Sportfahrer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52300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große Gesichtsfeld verbessert die Übersicht und erhöht damit die Sicherheit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76287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Der CHALLENGER CARBON wird serienmäßig mit zwei Visieren ausgeliefert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65865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Der CHALLENGER CARBON ist 40 Gramm leichter als die HPFC-Version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de-DE" dirty="0"/>
                        <a:t> (70g)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17613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5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Macintosh PowerPoint</Application>
  <PresentationFormat>Breitbild</PresentationFormat>
  <Paragraphs>52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  LS2 E-Learning</vt:lpstr>
      <vt:lpstr>LS2 FF327 C CHALLENGER CARBON Positionierung/Empfehlung</vt:lpstr>
      <vt:lpstr>LS2 FF327 LS2 FF327 C CHALLENGER CARBON Highlights</vt:lpstr>
      <vt:lpstr>LS2 FF327 LS2 FF327 C CHALLENGER CARBON Lieferumfang</vt:lpstr>
      <vt:lpstr>LS2 FF327 LS2 FF327 C CHALLENGER CARBON Daten/Fakten/Zubehör</vt:lpstr>
      <vt:lpstr>LS2 FF327 LS2 FF327 C CHALLENGER CARBON Überprüfe dein Wissen</vt:lpstr>
      <vt:lpstr>LS2 FF327 LS2 FF327 C CHALLENGER CARBON Überprüfe dein Wissen - Antworten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LS2 E-Learning</dc:title>
  <dc:creator>Harald Englert</dc:creator>
  <cp:lastModifiedBy>Harald Englert</cp:lastModifiedBy>
  <cp:revision>46</cp:revision>
  <dcterms:created xsi:type="dcterms:W3CDTF">2020-03-27T11:14:29Z</dcterms:created>
  <dcterms:modified xsi:type="dcterms:W3CDTF">2020-04-07T12:45:21Z</dcterms:modified>
</cp:coreProperties>
</file>