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0"/>
    <p:restoredTop sz="94674"/>
  </p:normalViewPr>
  <p:slideViewPr>
    <p:cSldViewPr snapToGrid="0" snapToObjects="1">
      <p:cViewPr varScale="1">
        <p:scale>
          <a:sx n="139" d="100"/>
          <a:sy n="139" d="100"/>
        </p:scale>
        <p:origin x="192" y="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309B1-7D50-E149-82FD-F35EACCE48B7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881EC-44FA-ED4F-89BF-992F372D666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25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155E3-8701-C246-9C78-58D08B29E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1D7571-4D43-2B48-8019-8BAE54BCB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030C28-B0AA-C643-A569-EC0789B9A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E9C9FA-A90D-724C-8669-C08410A2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3B087A-69CD-9742-B050-A87CB285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64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76165-9EAB-A048-9BB4-14579B3C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2622B8-25D2-074A-BBBF-56A98CD96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22E5E4-104B-C849-A13C-0E240003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AB5D79-969E-6141-ACE9-32C36741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5AB6BA-0116-8044-9460-1F9E598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029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6AD3056-C040-E74D-9EF4-46B75FB7D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5269D7-FC12-7B4C-838B-BB27B8052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F8329C-4C0F-DC41-AD29-7E47F988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76DD1F-7888-AA4B-BD6E-2E97E09D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E1DE6D-4570-D64C-9B07-6C20561D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23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5CF0E-A652-F940-A05E-3DA40929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6F20C1-D6BF-AE49-A5AD-E6831BA9E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3FD0A-2191-E548-B65D-B6E7E06F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AB68FA-EF59-C547-B7C3-506F388A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4F4C90-B4A5-FA45-BE4B-FB7C37E7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65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1E4F9-2E35-AB4D-94ED-9B112A0A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F339C8-B8FC-B543-8FE8-99046A4B1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F4B84D-8A39-0D46-81E7-52AF8FD6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940031-BB37-9D48-81CD-A19AFB93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EE110E-D9DC-E44A-A73D-E8004A6D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45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22823-E6F6-6542-A4D4-E5DD1CD2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013DF5-7F7D-A94B-8880-C44123FAE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B01C47-A2E9-1F45-8239-770F2B782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93AAF0-0954-9B4B-9789-77EFF7BF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D5EA2D-E961-CE4B-9EF5-25A02489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DC0B4E-D1EC-7A4D-A701-F4BD74B9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917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9DB8F-C7C2-4B41-BFDD-9DF00D07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139959-7B85-3B4D-8E7B-6A7EA86E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84EE8F-2D1B-EB40-9E6B-A40FED1D2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34BA21-BF8C-AB43-AD3A-F9B29E43F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FF8A70-9EC9-5E42-B90B-F117952F5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22AF44-B215-B94A-B08B-B48154AE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DE73DF8-E338-E244-977E-DD7FABB9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BC340D4-6176-3A44-844B-FF92B6C0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26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CE4B0-033B-CD4A-AE9D-9A3F2052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C26D4B-3676-134B-A230-9553A13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09340F-45D8-684E-85FB-EF575AF5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915ADB-F604-6D4A-92D4-58C1971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60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D897153-E62B-BC49-90A1-C5A3E0D5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F5666F-8D89-B049-B50D-AF419039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139A06-2823-364C-837E-0CCEC25DF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68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088EE-4714-6048-BE1B-FD8C8BD9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74FCAF-8FD2-CB4C-8E7F-BF9711F3D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57A912-BE68-1947-8704-9417B3F6F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E9522D-5308-AC49-A6A4-7C284EBE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6DCEEC-42F5-6E4B-9D02-32F5990C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C71FE9-B125-C245-B097-F7D6B643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74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E4529-0322-3E44-8C99-9DB3C272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B1A97C6-2FC1-574A-86CF-36BEC1A2E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40473B-32E1-4645-A8DB-2378525CC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96C008-4DF8-0A4C-AD82-008E50F0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0EF411-BE53-364B-93C2-F966D031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9A6FD1-BD52-4348-909A-25CA7739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286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EEE972-C2B8-044A-8454-CB5A0B9F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C28555-1FB9-FB4E-87A7-E098623E9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04B03B-9D8A-5542-B14A-EA2EC077F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2760BB-71DE-2141-BC3E-C2F8475DB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509BD0-202C-2A48-8288-D39866CD1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8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4306E-D1E0-EC4A-9570-E62B0DA17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55862"/>
          </a:xfrm>
        </p:spPr>
        <p:txBody>
          <a:bodyPr>
            <a:normAutofit/>
          </a:bodyPr>
          <a:lstStyle/>
          <a:p>
            <a:br>
              <a:rPr lang="de-DE" sz="5400" b="1" dirty="0"/>
            </a:br>
            <a:br>
              <a:rPr lang="de-DE" sz="5400" b="1" dirty="0"/>
            </a:br>
            <a:r>
              <a:rPr lang="de-DE" sz="5400" b="1" dirty="0"/>
              <a:t>LS2 E-Learning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591F7EE-3051-4E4A-A523-B315A5D81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8224"/>
            <a:ext cx="9144000" cy="1179576"/>
          </a:xfrm>
        </p:spPr>
        <p:txBody>
          <a:bodyPr/>
          <a:lstStyle/>
          <a:p>
            <a:endParaRPr lang="de-DE" dirty="0"/>
          </a:p>
          <a:p>
            <a:r>
              <a:rPr lang="de-DE" sz="3600" b="1" dirty="0"/>
              <a:t>Die Marke LS2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5B1166-CC25-3C42-8029-F63450A09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34" y="1438570"/>
            <a:ext cx="1967774" cy="12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Die Marke LS2</a:t>
            </a:r>
            <a:br>
              <a:rPr lang="de-DE" sz="3200" dirty="0"/>
            </a:br>
            <a:r>
              <a:rPr lang="de-DE" sz="2000" i="1" dirty="0"/>
              <a:t>Geschichte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9E6740-CF25-1E4B-85EB-F200A328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395"/>
            <a:ext cx="6120161" cy="3935567"/>
          </a:xfrm>
        </p:spPr>
        <p:txBody>
          <a:bodyPr/>
          <a:lstStyle/>
          <a:p>
            <a:r>
              <a:rPr lang="de-DE" sz="1600" dirty="0"/>
              <a:t>Arthur Liao startet 1990 die Helmproduktion mit einem Mitarbeiter.</a:t>
            </a:r>
          </a:p>
          <a:p>
            <a:r>
              <a:rPr lang="de-DE" sz="1600" dirty="0"/>
              <a:t>Das Marke LS2 wird im Jahr 2007 in Spanien gegründet. Der Firmensitz ist Barcelona.</a:t>
            </a:r>
          </a:p>
          <a:p>
            <a:r>
              <a:rPr lang="de-DE" sz="1600" dirty="0"/>
              <a:t>Eigentümer sind die beiden Brüder Arthur und Paul Liao.</a:t>
            </a:r>
          </a:p>
          <a:p>
            <a:r>
              <a:rPr lang="de-DE" sz="1600" dirty="0"/>
              <a:t>LS2 steht für Liao System 2.</a:t>
            </a:r>
          </a:p>
          <a:p>
            <a:r>
              <a:rPr lang="de-DE" sz="1600" dirty="0"/>
              <a:t>Weltpremiere auf der EICMA 2007.</a:t>
            </a:r>
          </a:p>
          <a:p>
            <a:r>
              <a:rPr lang="de-DE" sz="1600" dirty="0"/>
              <a:t>Im Hintergrund steht der chinesische Helmhersteller MHR mit der größten Helmfabrik der Welt.</a:t>
            </a:r>
          </a:p>
          <a:p>
            <a:r>
              <a:rPr lang="de-DE" sz="1600" dirty="0"/>
              <a:t>In wenigen Jahren hat LS2 eine weltweite Struktur mit Vertriebsorganisationen in über 90 Ländern geschaffen.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13" y="619850"/>
            <a:ext cx="1723887" cy="10708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10D998-FBBC-0E44-8B72-0B85E82B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303" y="2241395"/>
            <a:ext cx="3680497" cy="2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7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Die Marke LS2 </a:t>
            </a:r>
            <a:br>
              <a:rPr lang="de-DE" sz="3200" dirty="0"/>
            </a:br>
            <a:r>
              <a:rPr lang="de-DE" sz="2000" i="1" dirty="0"/>
              <a:t>Fastest Growing Brand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9E6740-CF25-1E4B-85EB-F200A328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395"/>
            <a:ext cx="6203868" cy="3935567"/>
          </a:xfrm>
        </p:spPr>
        <p:txBody>
          <a:bodyPr/>
          <a:lstStyle/>
          <a:p>
            <a:r>
              <a:rPr lang="de-DE" sz="1600" dirty="0"/>
              <a:t>Da die Produkte von MHR in der Branche schon bei der Einführung von LS2 bekannt sind, zeigen viele Distributoren auf der ganzen Welt sofort Interesse an der neuen Marke.</a:t>
            </a:r>
          </a:p>
          <a:p>
            <a:r>
              <a:rPr lang="de-DE" sz="1600" dirty="0"/>
              <a:t>LS2 bietet von Beginn an extrem schlanke Strukturen und einen sehr kurzen Vertriebsweg sowie eine hohe Entwicklungsgeschwindigkeit.</a:t>
            </a:r>
          </a:p>
          <a:p>
            <a:r>
              <a:rPr lang="de-DE" sz="1600" dirty="0"/>
              <a:t>Das Familienunternehmen zeichnet sich durch hohe Innovationskraft, außerordentliche Leidenschaft und höchste Fertigungskompetenz aus.</a:t>
            </a:r>
          </a:p>
          <a:p>
            <a:r>
              <a:rPr lang="de-DE" sz="1600" dirty="0"/>
              <a:t>Das Vertriebsnetz und damit auch die Verkaufszahlen entwickeln sich vom Start weg mit rasender Geschwindigkeit.</a:t>
            </a:r>
          </a:p>
          <a:p>
            <a:r>
              <a:rPr lang="de-DE" sz="1600" dirty="0"/>
              <a:t>So kommt es zu dem Slogan „The Fastest </a:t>
            </a:r>
            <a:r>
              <a:rPr lang="de-DE" sz="1600" dirty="0" err="1"/>
              <a:t>Growing</a:t>
            </a:r>
            <a:r>
              <a:rPr lang="de-DE" sz="1600" dirty="0"/>
              <a:t> Brand in the world“.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13" y="619850"/>
            <a:ext cx="1723887" cy="10708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10D998-FBBC-0E44-8B72-0B85E82B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151" y="2241394"/>
            <a:ext cx="3701649" cy="246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0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Die Marke LS2 </a:t>
            </a:r>
            <a:br>
              <a:rPr lang="de-DE" sz="3200" dirty="0"/>
            </a:br>
            <a:r>
              <a:rPr lang="de-DE" sz="2000" i="1" dirty="0"/>
              <a:t>Daten und Fakten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9E6740-CF25-1E4B-85EB-F200A328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41395"/>
            <a:ext cx="6131312" cy="3935567"/>
          </a:xfrm>
        </p:spPr>
        <p:txBody>
          <a:bodyPr/>
          <a:lstStyle/>
          <a:p>
            <a:r>
              <a:rPr lang="de-DE" sz="1600" dirty="0"/>
              <a:t>MHR produziert mit 1.452 Mitarbeitern über 2 Millionen Helme pro Jahr, nicht nur für LS2, sondern auch für andere Unternehmen.</a:t>
            </a:r>
          </a:p>
          <a:p>
            <a:r>
              <a:rPr lang="de-DE" sz="1600" dirty="0"/>
              <a:t>Die Fabrik im chinesischen Heshan belegt eine Fläche von 270.000 Quadratmetern.</a:t>
            </a:r>
          </a:p>
          <a:p>
            <a:r>
              <a:rPr lang="de-DE" sz="1600" dirty="0"/>
              <a:t>Jeden Tag verlassen bis zu 8.000 Helme die Produktionshallen.</a:t>
            </a:r>
          </a:p>
          <a:p>
            <a:r>
              <a:rPr lang="de-DE" sz="1600" dirty="0"/>
              <a:t>Für jeden Helm werden rund 100 Einzelteile benötigt. Fast alle davon fertigt LS2 selbst.</a:t>
            </a:r>
          </a:p>
          <a:p>
            <a:r>
              <a:rPr lang="de-DE" sz="1600" dirty="0"/>
              <a:t>In Deutschland werden LS2 Helme mit über 500 Handelspartnern vertrieben.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633" y="619850"/>
            <a:ext cx="1725168" cy="107163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10D998-FBBC-0E44-8B72-0B85E82B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437" y="2241395"/>
            <a:ext cx="3715363" cy="24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1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Die Marke LS2 </a:t>
            </a:r>
            <a:br>
              <a:rPr lang="de-DE" sz="3200" dirty="0"/>
            </a:br>
            <a:r>
              <a:rPr lang="de-DE" sz="2000" i="1" dirty="0"/>
              <a:t>Aussicht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9E6740-CF25-1E4B-85EB-F200A328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395"/>
            <a:ext cx="6120161" cy="3935567"/>
          </a:xfrm>
        </p:spPr>
        <p:txBody>
          <a:bodyPr/>
          <a:lstStyle/>
          <a:p>
            <a:r>
              <a:rPr lang="de-DE" sz="1600" dirty="0"/>
              <a:t>Nach wie vor ist LS2 ist eine der Marken mit den höchsten Wachstumsraten weltweit.</a:t>
            </a:r>
          </a:p>
          <a:p>
            <a:r>
              <a:rPr lang="de-DE" sz="1600" dirty="0"/>
              <a:t>Die Produktpalette wird ständig erweitert. Nach dem Start im eher preisgünstigen Segment, erfüllt LS2 mittlerweile auch höchste Kundenansprüche im Premium-Bereich.</a:t>
            </a:r>
          </a:p>
          <a:p>
            <a:r>
              <a:rPr lang="de-DE" sz="1600" dirty="0"/>
              <a:t>Neue High-End-Helme, auch im Racing-Bereich, werden das Angebot von LS2 nach oben abrunden.</a:t>
            </a:r>
          </a:p>
          <a:p>
            <a:r>
              <a:rPr lang="de-DE" sz="1600" dirty="0"/>
              <a:t>Nicht zuletzt durch hohes Engagement im Motorsport werden LS2 Helme stetig weiterentwickelt und perfektioniert.</a:t>
            </a:r>
          </a:p>
          <a:p>
            <a:r>
              <a:rPr lang="de-DE" sz="1600" dirty="0"/>
              <a:t>Die Bekleidungssparte von LS2 wird ebenfalls in den nächsten Jahren verstärkt im High-End-Bereich erweitert.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13" y="619850"/>
            <a:ext cx="1723887" cy="10708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10D998-FBBC-0E44-8B72-0B85E82B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584" y="2241395"/>
            <a:ext cx="3252216" cy="32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Die Marke LS2 </a:t>
            </a:r>
            <a:br>
              <a:rPr lang="de-DE" sz="3200" dirty="0"/>
            </a:br>
            <a:r>
              <a:rPr lang="de-DE" sz="2000" i="1" dirty="0"/>
              <a:t>Überprüfe dein Wissen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B2D3435-C912-134D-BCB9-CA65FFCF7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190094"/>
              </p:ext>
            </p:extLst>
          </p:nvPr>
        </p:nvGraphicFramePr>
        <p:xfrm>
          <a:off x="838200" y="2241550"/>
          <a:ext cx="10515600" cy="238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1556">
                  <a:extLst>
                    <a:ext uri="{9D8B030D-6E8A-4147-A177-3AD203B41FA5}">
                      <a16:colId xmlns:a16="http://schemas.microsoft.com/office/drawing/2014/main" val="2366977973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1042346031"/>
                    </a:ext>
                  </a:extLst>
                </a:gridCol>
                <a:gridCol w="1061224">
                  <a:extLst>
                    <a:ext uri="{9D8B030D-6E8A-4147-A177-3AD203B41FA5}">
                      <a16:colId xmlns:a16="http://schemas.microsoft.com/office/drawing/2014/main" val="1262162117"/>
                    </a:ext>
                  </a:extLst>
                </a:gridCol>
              </a:tblGrid>
              <a:tr h="396952">
                <a:tc>
                  <a:txBody>
                    <a:bodyPr/>
                    <a:lstStyle/>
                    <a:p>
                      <a:r>
                        <a:rPr lang="de-DE" dirty="0"/>
                        <a:t>Frage: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Richtig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Falsch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19738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LS2 ist eine globale Marke. Der Firmensitz ist in Barcelona.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652300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 Familienunternehmen zeichnet sich durch höchste Fertigungskompetenz 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876287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Jeden Tag verlassen bis zu 1.000 Helme die Produktionshallen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565865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LS2 fertigt fast alle Bauteile eines Helmes selbst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017613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r>
                        <a:rPr lang="de-DE" dirty="0"/>
                        <a:t>LS2 ist eine der Marken mit den höchsten Wachstumsraten auf der Welt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42557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13" y="619850"/>
            <a:ext cx="1723887" cy="10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Die Marke LS2 </a:t>
            </a:r>
            <a:br>
              <a:rPr lang="de-DE" sz="3200" dirty="0"/>
            </a:br>
            <a:r>
              <a:rPr lang="de-DE" sz="2000" i="1" dirty="0"/>
              <a:t>Überprüfe dein Wissen - Antworten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B2D3435-C912-134D-BCB9-CA65FFCF7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67788"/>
              </p:ext>
            </p:extLst>
          </p:nvPr>
        </p:nvGraphicFramePr>
        <p:xfrm>
          <a:off x="838200" y="2241550"/>
          <a:ext cx="10515600" cy="238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1556">
                  <a:extLst>
                    <a:ext uri="{9D8B030D-6E8A-4147-A177-3AD203B41FA5}">
                      <a16:colId xmlns:a16="http://schemas.microsoft.com/office/drawing/2014/main" val="2366977973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1042346031"/>
                    </a:ext>
                  </a:extLst>
                </a:gridCol>
                <a:gridCol w="1061224">
                  <a:extLst>
                    <a:ext uri="{9D8B030D-6E8A-4147-A177-3AD203B41FA5}">
                      <a16:colId xmlns:a16="http://schemas.microsoft.com/office/drawing/2014/main" val="1262162117"/>
                    </a:ext>
                  </a:extLst>
                </a:gridCol>
              </a:tblGrid>
              <a:tr h="396952">
                <a:tc>
                  <a:txBody>
                    <a:bodyPr/>
                    <a:lstStyle/>
                    <a:p>
                      <a:r>
                        <a:rPr lang="de-DE" dirty="0"/>
                        <a:t>Frage: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Richtig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Falsch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19738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LS2 ist eine globale Marke. Der Firmensitz ist in Barcelona.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652300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 Familienunternehmen zeichnet sich durch höchste Fertigungskompetenz 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876287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Jeden Tag verlassen bis zu 1.000 Helme die Produktionshallen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de-DE" dirty="0"/>
                        <a:t> (8.000)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565865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LS2 fertigt fast alle Bauteile eines Helmes selbst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017613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r>
                        <a:rPr lang="de-DE" dirty="0"/>
                        <a:t>LS2 ist eine der Marken mit den höchsten Wachstumsraten auf der Welt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42557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13" y="619850"/>
            <a:ext cx="1723887" cy="10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97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Macintosh PowerPoint</Application>
  <PresentationFormat>Breitbild</PresentationFormat>
  <Paragraphs>52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  LS2 E-Learning</vt:lpstr>
      <vt:lpstr>Die Marke LS2 Geschichte</vt:lpstr>
      <vt:lpstr>Die Marke LS2  Fastest Growing Brand</vt:lpstr>
      <vt:lpstr>Die Marke LS2  Daten und Fakten</vt:lpstr>
      <vt:lpstr>Die Marke LS2  Aussicht</vt:lpstr>
      <vt:lpstr>Die Marke LS2  Überprüfe dein Wissen</vt:lpstr>
      <vt:lpstr>Die Marke LS2  Überprüfe dein Wissen - Antworten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LS2 E-Learning</dc:title>
  <dc:creator>Harald Englert</dc:creator>
  <cp:lastModifiedBy>Harald Englert</cp:lastModifiedBy>
  <cp:revision>28</cp:revision>
  <dcterms:created xsi:type="dcterms:W3CDTF">2020-03-27T11:14:29Z</dcterms:created>
  <dcterms:modified xsi:type="dcterms:W3CDTF">2020-04-07T12:49:42Z</dcterms:modified>
</cp:coreProperties>
</file>